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2" r:id="rId4"/>
    <p:sldId id="258" r:id="rId5"/>
    <p:sldId id="263" r:id="rId6"/>
    <p:sldId id="259" r:id="rId7"/>
    <p:sldId id="264" r:id="rId8"/>
    <p:sldId id="265" r:id="rId9"/>
    <p:sldId id="266" r:id="rId10"/>
    <p:sldId id="267" r:id="rId11"/>
    <p:sldId id="260" r:id="rId12"/>
    <p:sldId id="268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95634" autoAdjust="0"/>
  </p:normalViewPr>
  <p:slideViewPr>
    <p:cSldViewPr snapToGrid="0">
      <p:cViewPr varScale="1">
        <p:scale>
          <a:sx n="86" d="100"/>
          <a:sy n="86" d="100"/>
        </p:scale>
        <p:origin x="90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542769-AE5A-4296-9489-997039D8E814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441A9-E02C-4B7B-BAF9-4EB4CAE49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594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Capstone project</a:t>
            </a:r>
          </a:p>
          <a:p>
            <a:r>
              <a:rPr lang="en-US" dirty="0"/>
              <a:t>Talk about, what it is, how I made it (process + tools), then demo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441A9-E02C-4B7B-BAF9-4EB4CAE499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730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Plan:</a:t>
            </a:r>
          </a:p>
          <a:p>
            <a:r>
              <a:rPr lang="en-US" dirty="0"/>
              <a:t>Spawn in, wander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Mess around with inventory, highlighting picking up and letting go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building structures, and show the difference between green and red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sure renown in inventory, reset, show new renown and explain what it does 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mouse_levels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load pre-built save file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illustrate the difference in structure speeds using infinite shiny</a:t>
            </a:r>
          </a:p>
          <a:p>
            <a:pPr algn="l" rtl="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explain the mouse tool structure</a:t>
            </a:r>
          </a:p>
          <a:p>
            <a:pPr algn="l" rtl="0"/>
            <a:r>
              <a:rPr lang="en-U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talk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about relics and spending renown</a:t>
            </a:r>
          </a:p>
          <a:p>
            <a:pPr algn="l" rtl="0"/>
            <a:r>
              <a:rPr lang="en-US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build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shopping stall and show effects of pick power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441A9-E02C-4B7B-BAF9-4EB4CAE4991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175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218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643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007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708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98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7802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710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577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83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488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45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09D4A-0BB1-4141-BF8B-A5934E28310B}" type="datetimeFigureOut">
              <a:rPr lang="en-US" smtClean="0"/>
              <a:t>5/18/2021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3928108-291D-404D-A4FA-5C012428DD8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0732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BA4A5-2104-4DF2-987B-FCBD034748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 Untitled Mining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1129B7-EC80-4DFA-BDA5-0D18CA893F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36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3A1D5-83E5-47BF-BE52-7C2CEEE7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Zones</a:t>
            </a:r>
          </a:p>
        </p:txBody>
      </p:sp>
      <p:pic>
        <p:nvPicPr>
          <p:cNvPr id="5" name="Created with GameMaker Studio 2 2021-05-18 12-30-25">
            <a:hlinkClick r:id="" action="ppaction://media"/>
            <a:extLst>
              <a:ext uri="{FF2B5EF4-FFF2-40B4-BE49-F238E27FC236}">
                <a16:creationId xmlns:a16="http://schemas.microsoft.com/office/drawing/2014/main" id="{C55406DD-FB45-4820-9F8C-8900D6CF4B8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>
                  <p14:trim st="3203" end="4081.979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3488" y="873125"/>
            <a:ext cx="6013450" cy="451008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AA615-D9DA-4B0C-923C-4AFDA6856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Varying spawns per region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region unique 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Regions locked behind game progression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Looking forward</a:t>
            </a:r>
          </a:p>
        </p:txBody>
      </p:sp>
    </p:spTree>
    <p:extLst>
      <p:ext uri="{BB962C8B-B14F-4D97-AF65-F5344CB8AC3E}">
        <p14:creationId xmlns:p14="http://schemas.microsoft.com/office/powerpoint/2010/main" val="1198833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77E68-67A0-49C9-A8A0-78BC1564B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5E51A-8CCE-425F-A51D-90C358CA20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did others think of “An Untitled Mining Game”?</a:t>
            </a:r>
          </a:p>
        </p:txBody>
      </p:sp>
    </p:spTree>
    <p:extLst>
      <p:ext uri="{BB962C8B-B14F-4D97-AF65-F5344CB8AC3E}">
        <p14:creationId xmlns:p14="http://schemas.microsoft.com/office/powerpoint/2010/main" val="4216211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F6FAF-6EEA-4250-BEF2-130559DD6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Tests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ED2CFA-6D4E-445F-85EE-2644A554C1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Ad-Hoc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0E97A-64FD-4BF5-BDEC-7A678DB593D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Loosely Directed</a:t>
            </a:r>
          </a:p>
          <a:p>
            <a:r>
              <a:rPr lang="en-US" dirty="0"/>
              <a:t>Game Feel</a:t>
            </a:r>
          </a:p>
          <a:p>
            <a:r>
              <a:rPr lang="en-US" dirty="0"/>
              <a:t>General feedback and how to move forward (direction, movement, feedback and labels)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44DA19-6ED0-4770-BDFA-F010B17424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End-to-End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381CD9-32F7-439E-94C9-213832A68CE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Very Specific</a:t>
            </a:r>
          </a:p>
          <a:p>
            <a:r>
              <a:rPr lang="en-US" dirty="0"/>
              <a:t>Targeted Systems</a:t>
            </a:r>
          </a:p>
          <a:p>
            <a:r>
              <a:rPr lang="en-US" dirty="0"/>
              <a:t>Fixing what doesn’t work (mouse level, </a:t>
            </a:r>
            <a:r>
              <a:rPr lang="en-US"/>
              <a:t>dynamic input </a:t>
            </a:r>
            <a:r>
              <a:rPr lang="en-US" dirty="0"/>
              <a:t>+ static output)</a:t>
            </a:r>
          </a:p>
        </p:txBody>
      </p:sp>
    </p:spTree>
    <p:extLst>
      <p:ext uri="{BB962C8B-B14F-4D97-AF65-F5344CB8AC3E}">
        <p14:creationId xmlns:p14="http://schemas.microsoft.com/office/powerpoint/2010/main" val="1564666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FDF9410-E530-4E71-A2C0-4C24B4896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3268B1E-8861-4702-9529-5A8FB23A6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1094758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82F2350F-B1BB-4308-A267-CFFA3576E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A77E68-67A0-49C9-A8A0-78BC1564B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966" y="1427305"/>
            <a:ext cx="8686800" cy="2897270"/>
          </a:xfrm>
        </p:spPr>
        <p:txBody>
          <a:bodyPr vert="horz" lIns="91440" tIns="45720" rIns="91440" bIns="0" rtlCol="0" anchor="ctr">
            <a:normAutofit/>
          </a:bodyPr>
          <a:lstStyle/>
          <a:p>
            <a:r>
              <a:rPr lang="en-US" sz="5400" dirty="0"/>
              <a:t>Demo + Q&amp;A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5E51A-8CCE-425F-A51D-90C358CA2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52966" y="4744864"/>
            <a:ext cx="8686800" cy="631270"/>
          </a:xfrm>
        </p:spPr>
        <p:txBody>
          <a:bodyPr vert="horz" lIns="91440" tIns="91440" rIns="91440" bIns="91440" rtlCol="0">
            <a:normAutofit/>
          </a:bodyPr>
          <a:lstStyle/>
          <a:p>
            <a:endParaRPr lang="en-US" cap="all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C6646AE-8FD6-411E-8640-6CCB250D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4536431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13B0556-E869-4B1C-A499-EB13D96B9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561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5F9E98A-4FF4-43D6-9C48-6DF0E7F2D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207A636-DC99-4588-80C4-9E069B97C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206BD7-FA43-4A90-8644-518F12C1C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933" y="960241"/>
            <a:ext cx="6849699" cy="4203872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r"/>
            <a:r>
              <a:rPr lang="en-US" sz="5400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2FA6B-B35F-4B74-9E57-ECD8DA67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53071" y="964028"/>
            <a:ext cx="2770873" cy="4196299"/>
          </a:xfrm>
        </p:spPr>
        <p:txBody>
          <a:bodyPr vert="horz" lIns="91440" tIns="91440" rIns="91440" bIns="91440" rtlCol="0" anchor="ctr">
            <a:normAutofit/>
          </a:bodyPr>
          <a:lstStyle/>
          <a:p>
            <a:r>
              <a:rPr lang="en-US" cap="all" dirty="0"/>
              <a:t>What is “An Untitled Mining Game”?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F2BAA51-3181-4303-929A-FCD9C33F8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7685" y="1328764"/>
            <a:ext cx="0" cy="3466826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D4ED6A5F-3B06-48C5-850F-8045C4DF6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9A60B9D-8DAC-4DA9-88DE-9911621A2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296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111ED-F592-4CB5-9872-D7F47385B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D6AA9-7C40-43C5-8B41-330A4D08E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>
            <a:normAutofit/>
          </a:bodyPr>
          <a:lstStyle/>
          <a:p>
            <a:r>
              <a:rPr lang="en-US" sz="2400" dirty="0"/>
              <a:t>Inspired by Idle Games (</a:t>
            </a:r>
            <a:r>
              <a:rPr lang="en-US" sz="2400" dirty="0" err="1"/>
              <a:t>AdVenture</a:t>
            </a:r>
            <a:r>
              <a:rPr lang="en-US" sz="2400" dirty="0"/>
              <a:t> Capitalist, Cookie Clicker, etc.)</a:t>
            </a:r>
          </a:p>
          <a:p>
            <a:r>
              <a:rPr lang="en-US" sz="2400" dirty="0"/>
              <a:t>Encourage Active Engagement, Idle is a Bad Word®</a:t>
            </a:r>
          </a:p>
          <a:p>
            <a:r>
              <a:rPr lang="en-US" sz="2400" dirty="0"/>
              <a:t>Incremental Game, Big numbers go </a:t>
            </a:r>
            <a:r>
              <a:rPr lang="en-US" sz="2400" i="1" dirty="0"/>
              <a:t>WOOSH</a:t>
            </a:r>
          </a:p>
          <a:p>
            <a:r>
              <a:rPr lang="en-US" sz="2400" dirty="0"/>
              <a:t>Designed around core “Mine, Refine, Upgrade”</a:t>
            </a:r>
          </a:p>
        </p:txBody>
      </p:sp>
    </p:spTree>
    <p:extLst>
      <p:ext uri="{BB962C8B-B14F-4D97-AF65-F5344CB8AC3E}">
        <p14:creationId xmlns:p14="http://schemas.microsoft.com/office/powerpoint/2010/main" val="10700894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77E68-67A0-49C9-A8A0-78BC1564B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5E51A-8CCE-425F-A51D-90C358CA20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did I use to create “An Untitled Mining Game”?</a:t>
            </a:r>
          </a:p>
        </p:txBody>
      </p:sp>
    </p:spTree>
    <p:extLst>
      <p:ext uri="{BB962C8B-B14F-4D97-AF65-F5344CB8AC3E}">
        <p14:creationId xmlns:p14="http://schemas.microsoft.com/office/powerpoint/2010/main" val="488047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52A018C-865F-463F-944D-5C2ED23C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38849B-C66C-41F3-80F9-277CCD95F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495610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B8496F0-9BED-4FA0-843A-7A21943C4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1" y="804520"/>
            <a:ext cx="4958419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Technologies Used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E07FF13-A7EB-4465-B3A3-E8B26C0488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7D805-93E1-47AE-B79C-118D50EBC0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51581" y="2015732"/>
            <a:ext cx="4958419" cy="3450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Game Maker Studio 2, GML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Why GMS over tools like Unity?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Worthwhile Experience?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Asset Creation and Credits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08AC817-B4B8-429C-B507-074E447CC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899254" y="482171"/>
            <a:ext cx="4652668" cy="5149101"/>
            <a:chOff x="6885125" y="583365"/>
            <a:chExt cx="4652668" cy="518192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0B18D8-C579-42C4-80E7-118866B9D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85125" y="583365"/>
              <a:ext cx="4652668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058F23F-80CD-4CDB-9817-D85CAA9821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25358" y="915807"/>
              <a:ext cx="400124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FB4353D-FD0A-462E-BB56-F9935B53F0E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4631" r="8460"/>
          <a:stretch/>
        </p:blipFill>
        <p:spPr>
          <a:xfrm>
            <a:off x="7555450" y="1116345"/>
            <a:ext cx="3360025" cy="386617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3325370-A7EA-4294-B4F2-3282DB3DFD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C3070B6-C738-4874-9F3C-09E5E6855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45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FDF9410-E530-4E71-A2C0-4C24B4896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3268B1E-8861-4702-9529-5A8FB23A6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1094758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82F2350F-B1BB-4308-A267-CFFA3576E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A77E68-67A0-49C9-A8A0-78BC1564B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966" y="1427305"/>
            <a:ext cx="8686800" cy="2897270"/>
          </a:xfrm>
        </p:spPr>
        <p:txBody>
          <a:bodyPr vert="horz" lIns="91440" tIns="45720" rIns="91440" bIns="0" rtlCol="0" anchor="ctr">
            <a:normAutofit/>
          </a:bodyPr>
          <a:lstStyle/>
          <a:p>
            <a:r>
              <a:rPr lang="en-US" sz="5400"/>
              <a:t>Development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5E51A-8CCE-425F-A51D-90C358CA2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52966" y="4744864"/>
            <a:ext cx="8686800" cy="631270"/>
          </a:xfrm>
        </p:spPr>
        <p:txBody>
          <a:bodyPr vert="horz" lIns="91440" tIns="91440" rIns="91440" bIns="91440" rtlCol="0">
            <a:normAutofit/>
          </a:bodyPr>
          <a:lstStyle/>
          <a:p>
            <a:r>
              <a:rPr lang="en-US" cap="all" dirty="0"/>
              <a:t>Yeah, but like, </a:t>
            </a:r>
            <a:r>
              <a:rPr lang="en-US" i="1" cap="all" dirty="0"/>
              <a:t>how</a:t>
            </a:r>
            <a:r>
              <a:rPr lang="en-US" cap="all" dirty="0"/>
              <a:t> did I create “An Untitled Mining Game”?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C6646AE-8FD6-411E-8640-6CCB250D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4536431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13B0556-E869-4B1C-A499-EB13D96B9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013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8AB7B-43B0-44BC-9F66-418B3EA9C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Systems Driven Agile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8FEF6-F006-41A6-816A-7CCEF2DAA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>
            <a:normAutofit/>
          </a:bodyPr>
          <a:lstStyle/>
          <a:p>
            <a:r>
              <a:rPr lang="en-US" dirty="0"/>
              <a:t>Function First, Fun Later</a:t>
            </a:r>
          </a:p>
          <a:p>
            <a:r>
              <a:rPr lang="en-US" dirty="0"/>
              <a:t>Rapid creation, feedback, and implementation</a:t>
            </a:r>
          </a:p>
          <a:p>
            <a:r>
              <a:rPr lang="en-US" dirty="0"/>
              <a:t>Forward thinking and dynamic, but you can always refactor later</a:t>
            </a:r>
          </a:p>
          <a:p>
            <a:r>
              <a:rPr lang="en-US" dirty="0"/>
              <a:t>Decomposition and specifics (Nodes, Structs, Zones)</a:t>
            </a:r>
          </a:p>
        </p:txBody>
      </p:sp>
    </p:spTree>
    <p:extLst>
      <p:ext uri="{BB962C8B-B14F-4D97-AF65-F5344CB8AC3E}">
        <p14:creationId xmlns:p14="http://schemas.microsoft.com/office/powerpoint/2010/main" val="644223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B613E-E632-4D9E-836A-49EC0057F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Nodes</a:t>
            </a:r>
            <a:endParaRPr lang="en-US" dirty="0"/>
          </a:p>
        </p:txBody>
      </p:sp>
      <p:pic>
        <p:nvPicPr>
          <p:cNvPr id="5" name="Created with GameMaker Studio 2 2021-05-18 12-20-57">
            <a:hlinkClick r:id="" action="ppaction://media"/>
            <a:extLst>
              <a:ext uri="{FF2B5EF4-FFF2-40B4-BE49-F238E27FC236}">
                <a16:creationId xmlns:a16="http://schemas.microsoft.com/office/drawing/2014/main" id="{8C0DBAEE-8E77-451A-829B-6C36E89F1FD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>
                  <p14:trim st="2988" end="2655.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3488" y="873125"/>
            <a:ext cx="6013450" cy="451008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7A5A09-42E2-477E-8772-5310CBE9A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Given health and varying drops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Controlled by Parent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Determined by a zone-specific spawner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72043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72D9A-4BA1-4CD3-B906-E94D51CB2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Structs</a:t>
            </a:r>
          </a:p>
        </p:txBody>
      </p:sp>
      <p:pic>
        <p:nvPicPr>
          <p:cNvPr id="5" name="Created with GameMaker Studio 2 2021-05-18 12-26-40">
            <a:hlinkClick r:id="" action="ppaction://media"/>
            <a:extLst>
              <a:ext uri="{FF2B5EF4-FFF2-40B4-BE49-F238E27FC236}">
                <a16:creationId xmlns:a16="http://schemas.microsoft.com/office/drawing/2014/main" id="{DF4ECC3A-785E-4828-ABF9-77759F318C4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>
                  <p14:trim st="2234" end="492.299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3488" y="873125"/>
            <a:ext cx="6013450" cy="451008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F81E1-6E34-4FE4-81A2-8B4748530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structs with different recipes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Struct leveling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Buildable by the player</a:t>
            </a:r>
          </a:p>
        </p:txBody>
      </p:sp>
    </p:spTree>
    <p:extLst>
      <p:ext uri="{BB962C8B-B14F-4D97-AF65-F5344CB8AC3E}">
        <p14:creationId xmlns:p14="http://schemas.microsoft.com/office/powerpoint/2010/main" val="2809789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ppt/theme/themeOverride2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ppt/theme/themeOverride3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</TotalTime>
  <Words>353</Words>
  <Application>Microsoft Office PowerPoint</Application>
  <PresentationFormat>Widescreen</PresentationFormat>
  <Paragraphs>62</Paragraphs>
  <Slides>13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Gallery</vt:lpstr>
      <vt:lpstr>An Untitled Mining Game</vt:lpstr>
      <vt:lpstr>Overview</vt:lpstr>
      <vt:lpstr>Overview</vt:lpstr>
      <vt:lpstr>Technologies used</vt:lpstr>
      <vt:lpstr>Technologies Used</vt:lpstr>
      <vt:lpstr>Development Process</vt:lpstr>
      <vt:lpstr>Systems Driven Agile Development</vt:lpstr>
      <vt:lpstr>Nodes</vt:lpstr>
      <vt:lpstr>Structs</vt:lpstr>
      <vt:lpstr>Zones</vt:lpstr>
      <vt:lpstr>Testing</vt:lpstr>
      <vt:lpstr>Two Types of Tests</vt:lpstr>
      <vt:lpstr>Demo +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Untitled Mining Game</dc:title>
  <dc:creator>Ezra L. Skwarka</dc:creator>
  <cp:lastModifiedBy>Ezra L. Skwarka</cp:lastModifiedBy>
  <cp:revision>7</cp:revision>
  <dcterms:created xsi:type="dcterms:W3CDTF">2021-05-18T15:28:40Z</dcterms:created>
  <dcterms:modified xsi:type="dcterms:W3CDTF">2021-05-18T16:36:12Z</dcterms:modified>
</cp:coreProperties>
</file>

<file path=docProps/thumbnail.jpeg>
</file>